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9804" autoAdjust="0"/>
  </p:normalViewPr>
  <p:slideViewPr>
    <p:cSldViewPr>
      <p:cViewPr varScale="1">
        <p:scale>
          <a:sx n="89" d="100"/>
          <a:sy n="89" d="100"/>
        </p:scale>
        <p:origin x="-6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D3F0A-B910-4AC3-84B0-3863E14DB85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07CB5-3D0E-4F06-A942-22CD6735DFA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07CB5-3D0E-4F06-A942-22CD6735DFA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형태소분석기</a:t>
            </a:r>
            <a:r>
              <a:rPr lang="en-US" altLang="ko-KR" dirty="0" smtClean="0"/>
              <a:t>_</a:t>
            </a:r>
            <a:r>
              <a:rPr lang="ko-KR" altLang="en-US" dirty="0" err="1" smtClean="0"/>
              <a:t>모듈별</a:t>
            </a:r>
            <a:r>
              <a:rPr lang="en-US" altLang="ko-KR" dirty="0" smtClean="0"/>
              <a:t>_</a:t>
            </a:r>
            <a:r>
              <a:rPr lang="ko-KR" altLang="en-US" dirty="0" err="1" smtClean="0"/>
              <a:t>파일별</a:t>
            </a:r>
            <a:r>
              <a:rPr lang="en-US" altLang="ko-KR" dirty="0" smtClean="0"/>
              <a:t>_</a:t>
            </a:r>
            <a:r>
              <a:rPr lang="ko-KR" altLang="en-US" dirty="0" smtClean="0"/>
              <a:t>세부설명</a:t>
            </a:r>
            <a:r>
              <a:rPr lang="en-US" altLang="ko-KR" dirty="0" smtClean="0"/>
              <a:t>.</a:t>
            </a:r>
            <a:r>
              <a:rPr lang="en-US" altLang="ko-KR" dirty="0" err="1" smtClean="0"/>
              <a:t>docx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07CB5-3D0E-4F06-A942-22CD6735DFA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07CB5-3D0E-4F06-A942-22CD6735DFAE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Ma : </a:t>
            </a:r>
            <a:r>
              <a:rPr lang="en-US" altLang="ko-KR" dirty="0" err="1" smtClean="0"/>
              <a:t>Malib</a:t>
            </a:r>
            <a:r>
              <a:rPr lang="ko-KR" altLang="en-US" dirty="0" smtClean="0"/>
              <a:t>의 인터페이스 역할</a:t>
            </a:r>
            <a:endParaRPr lang="en-US" altLang="ko-KR" dirty="0" smtClean="0"/>
          </a:p>
          <a:p>
            <a:r>
              <a:rPr lang="en-US" altLang="ko-KR" dirty="0" err="1" smtClean="0"/>
              <a:t>Malib</a:t>
            </a:r>
            <a:r>
              <a:rPr lang="en-US" altLang="ko-KR" dirty="0" smtClean="0"/>
              <a:t> : </a:t>
            </a:r>
            <a:r>
              <a:rPr lang="ko-KR" altLang="en-US" dirty="0" smtClean="0"/>
              <a:t>형태소 분석 핵심 모듈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07CB5-3D0E-4F06-A942-22CD6735DFAE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E6A8C-C450-4726-AB42-009D30C11913}" type="datetimeFigureOut">
              <a:rPr lang="ko-KR" altLang="en-US" smtClean="0"/>
              <a:pPr/>
              <a:t>2008-11-12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A9ACE-A934-444E-9B4E-A4DC9A7415F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err="1" smtClean="0"/>
              <a:t>Hannanum</a:t>
            </a:r>
            <a:r>
              <a:rPr lang="en-US" altLang="ko-KR" dirty="0" smtClean="0"/>
              <a:t> </a:t>
            </a:r>
            <a:r>
              <a:rPr lang="en-US" altLang="ko-KR" dirty="0" smtClean="0"/>
              <a:t>- Diagrams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Last Modified : 08/11/12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Modules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28596" y="1714488"/>
          <a:ext cx="8215370" cy="4640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7000924"/>
              </a:tblGrid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Module- Name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dirty="0" smtClean="0"/>
                        <a:t>Function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Sent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입력된 문자의 </a:t>
                      </a:r>
                      <a:r>
                        <a:rPr lang="ko-KR" altLang="en-US" sz="1400" dirty="0" err="1" smtClean="0"/>
                        <a:t>스트림을</a:t>
                      </a:r>
                      <a:r>
                        <a:rPr lang="ko-KR" altLang="en-US" sz="1400" dirty="0" smtClean="0"/>
                        <a:t> 문장단위로 분할하여 주는 프로그램</a:t>
                      </a:r>
                      <a:r>
                        <a:rPr lang="en-US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Ma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주어진 문장에 대해 형태소 분석을 하는 프로그램</a:t>
                      </a:r>
                      <a:r>
                        <a:rPr lang="en-US" altLang="ko-KR" sz="1400" dirty="0" smtClean="0"/>
                        <a:t>. </a:t>
                      </a:r>
                      <a:r>
                        <a:rPr lang="en-US" sz="1400" dirty="0" smtClean="0"/>
                        <a:t>-u </a:t>
                      </a:r>
                      <a:r>
                        <a:rPr lang="ko-KR" altLang="en-US" sz="1400" dirty="0" smtClean="0"/>
                        <a:t>옵션은 미등록어의 경우 조사로 처리하는 것이다</a:t>
                      </a:r>
                      <a:r>
                        <a:rPr lang="en-US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Unk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미등록 태그에 대한 처리를 하는 프로그램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Usn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분석된 각 형태소 단위에 대하여 </a:t>
                      </a:r>
                      <a:r>
                        <a:rPr lang="ko-KR" altLang="en-US" sz="1400" dirty="0" err="1" smtClean="0"/>
                        <a:t>ㅏ</a:t>
                      </a:r>
                      <a:r>
                        <a:rPr lang="en-US" sz="1400" dirty="0" smtClean="0"/>
                        <a:t>, </a:t>
                      </a:r>
                      <a:r>
                        <a:rPr lang="ko-KR" altLang="en-US" sz="1400" dirty="0" err="1" smtClean="0"/>
                        <a:t>ㅓ</a:t>
                      </a:r>
                      <a:r>
                        <a:rPr lang="en-US" sz="1400" dirty="0" smtClean="0"/>
                        <a:t>, </a:t>
                      </a:r>
                      <a:r>
                        <a:rPr lang="ko-KR" altLang="en-US" sz="1400" dirty="0" err="1" smtClean="0"/>
                        <a:t>ㅗ</a:t>
                      </a:r>
                      <a:r>
                        <a:rPr lang="ko-KR" altLang="en-US" sz="1400" dirty="0" smtClean="0"/>
                        <a:t> 등의 </a:t>
                      </a:r>
                      <a:r>
                        <a:rPr lang="ko-KR" altLang="en-US" sz="1400" dirty="0" err="1" smtClean="0"/>
                        <a:t>여러가지</a:t>
                      </a:r>
                      <a:r>
                        <a:rPr lang="ko-KR" altLang="en-US" sz="1400" dirty="0" smtClean="0"/>
                        <a:t> 경우의 오류에 대하여 수정하는 프로그램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Tagcon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새로 적용된 확장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tagset</a:t>
                      </a:r>
                      <a:r>
                        <a:rPr lang="ko-KR" altLang="en-US" sz="1400" dirty="0" smtClean="0"/>
                        <a:t>을 기본적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tagset</a:t>
                      </a:r>
                      <a:r>
                        <a:rPr lang="ko-KR" altLang="en-US" sz="1400" dirty="0" smtClean="0"/>
                        <a:t>으로 다시 변환하는 프로그램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Post.pl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형태소 분석기의 후처리 프로그램</a:t>
                      </a:r>
                      <a:r>
                        <a:rPr lang="en-US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Tagger.pl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형태소 분석의 처리결과인 각 어절당 </a:t>
                      </a:r>
                      <a:r>
                        <a:rPr lang="ko-KR" altLang="en-US" sz="1400" dirty="0" err="1" smtClean="0"/>
                        <a:t>여러가지의</a:t>
                      </a:r>
                      <a:r>
                        <a:rPr lang="ko-KR" altLang="en-US" sz="1400" dirty="0" smtClean="0"/>
                        <a:t> 분석 </a:t>
                      </a:r>
                      <a:r>
                        <a:rPr lang="ko-KR" altLang="en-US" sz="1400" dirty="0" err="1" smtClean="0"/>
                        <a:t>후보중</a:t>
                      </a:r>
                      <a:r>
                        <a:rPr lang="ko-KR" altLang="en-US" sz="1400" dirty="0" smtClean="0"/>
                        <a:t> 하나를 </a:t>
                      </a:r>
                      <a:r>
                        <a:rPr lang="en-US" sz="1400" dirty="0" smtClean="0"/>
                        <a:t>language model</a:t>
                      </a:r>
                      <a:r>
                        <a:rPr lang="ko-KR" altLang="en-US" sz="1400" dirty="0" smtClean="0"/>
                        <a:t>을 사용한 확률 처리로서 하나를 선택하여 출력하는 프로그램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System Diagram</a:t>
            </a:r>
            <a:endParaRPr lang="ko-KR" altLang="en-US" dirty="0"/>
          </a:p>
        </p:txBody>
      </p:sp>
      <p:grpSp>
        <p:nvGrpSpPr>
          <p:cNvPr id="41" name="그룹 40"/>
          <p:cNvGrpSpPr/>
          <p:nvPr/>
        </p:nvGrpSpPr>
        <p:grpSpPr>
          <a:xfrm>
            <a:off x="428596" y="1357298"/>
            <a:ext cx="8215370" cy="5512868"/>
            <a:chOff x="428596" y="1357298"/>
            <a:chExt cx="8215370" cy="5512868"/>
          </a:xfrm>
        </p:grpSpPr>
        <p:sp>
          <p:nvSpPr>
            <p:cNvPr id="13" name="직사각형 12"/>
            <p:cNvSpPr/>
            <p:nvPr/>
          </p:nvSpPr>
          <p:spPr>
            <a:xfrm>
              <a:off x="428596" y="2071678"/>
              <a:ext cx="8215370" cy="142876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428596" y="3500438"/>
              <a:ext cx="8215370" cy="142876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28596" y="4929198"/>
              <a:ext cx="8215370" cy="142876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58016" y="2571744"/>
              <a:ext cx="1726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Pre-processing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79776" y="4059800"/>
              <a:ext cx="27927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Morphological Analyzing</a:t>
              </a:r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24814" y="5417122"/>
              <a:ext cx="18191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Post-processing</a:t>
              </a:r>
              <a:endParaRPr lang="ko-KR" altLang="en-US" dirty="0"/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714348" y="2428868"/>
              <a:ext cx="1357322" cy="57150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Sent</a:t>
              </a: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714348" y="3857628"/>
              <a:ext cx="1357322" cy="57150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ma</a:t>
              </a:r>
            </a:p>
          </p:txBody>
        </p:sp>
        <p:sp>
          <p:nvSpPr>
            <p:cNvPr id="30" name="아래쪽 화살표 29"/>
            <p:cNvSpPr/>
            <p:nvPr/>
          </p:nvSpPr>
          <p:spPr>
            <a:xfrm>
              <a:off x="1214414" y="1714488"/>
              <a:ext cx="285752" cy="5715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아래쪽 화살표 30"/>
            <p:cNvSpPr/>
            <p:nvPr/>
          </p:nvSpPr>
          <p:spPr>
            <a:xfrm>
              <a:off x="1214414" y="3071810"/>
              <a:ext cx="285752" cy="71438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아래쪽 화살표 31"/>
            <p:cNvSpPr/>
            <p:nvPr/>
          </p:nvSpPr>
          <p:spPr>
            <a:xfrm>
              <a:off x="1214414" y="4500570"/>
              <a:ext cx="285752" cy="78581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857224" y="5357826"/>
              <a:ext cx="6000792" cy="571504"/>
              <a:chOff x="714348" y="5357826"/>
              <a:chExt cx="6000792" cy="571504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714348" y="5357826"/>
                <a:ext cx="1008000" cy="571504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err="1" smtClean="0"/>
                  <a:t>unk</a:t>
                </a:r>
                <a:endParaRPr lang="en-US" altLang="ko-KR" dirty="0" smtClean="0"/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1928794" y="5357826"/>
                <a:ext cx="1008000" cy="571504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err="1" smtClean="0"/>
                  <a:t>usn</a:t>
                </a:r>
                <a:endParaRPr lang="en-US" altLang="ko-KR" dirty="0" smtClean="0"/>
              </a:p>
            </p:txBody>
          </p:sp>
          <p:sp>
            <p:nvSpPr>
              <p:cNvPr id="22" name="직사각형 21"/>
              <p:cNvSpPr/>
              <p:nvPr/>
            </p:nvSpPr>
            <p:spPr>
              <a:xfrm>
                <a:off x="3143240" y="5357826"/>
                <a:ext cx="1008000" cy="571504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err="1" smtClean="0"/>
                  <a:t>tagcon</a:t>
                </a:r>
                <a:endParaRPr lang="en-US" altLang="ko-KR" dirty="0" smtClean="0"/>
              </a:p>
            </p:txBody>
          </p:sp>
          <p:sp>
            <p:nvSpPr>
              <p:cNvPr id="23" name="직사각형 22"/>
              <p:cNvSpPr/>
              <p:nvPr/>
            </p:nvSpPr>
            <p:spPr>
              <a:xfrm>
                <a:off x="4357686" y="5357826"/>
                <a:ext cx="1008000" cy="571504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Post.pl</a:t>
                </a: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564264" y="5357826"/>
                <a:ext cx="1150876" cy="571504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tagger.pl</a:t>
                </a:r>
              </a:p>
            </p:txBody>
          </p:sp>
          <p:sp>
            <p:nvSpPr>
              <p:cNvPr id="33" name="오른쪽 화살표 32"/>
              <p:cNvSpPr/>
              <p:nvPr/>
            </p:nvSpPr>
            <p:spPr>
              <a:xfrm>
                <a:off x="1714480" y="5500702"/>
                <a:ext cx="214314" cy="28575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오른쪽 화살표 33"/>
              <p:cNvSpPr/>
              <p:nvPr/>
            </p:nvSpPr>
            <p:spPr>
              <a:xfrm>
                <a:off x="2928926" y="5500702"/>
                <a:ext cx="214314" cy="28575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오른쪽 화살표 34"/>
              <p:cNvSpPr/>
              <p:nvPr/>
            </p:nvSpPr>
            <p:spPr>
              <a:xfrm>
                <a:off x="4143372" y="5500702"/>
                <a:ext cx="214314" cy="28575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오른쪽 화살표 35"/>
              <p:cNvSpPr/>
              <p:nvPr/>
            </p:nvSpPr>
            <p:spPr>
              <a:xfrm>
                <a:off x="5368835" y="5500702"/>
                <a:ext cx="214314" cy="28575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7" name="아래쪽 화살표 36"/>
            <p:cNvSpPr/>
            <p:nvPr/>
          </p:nvSpPr>
          <p:spPr>
            <a:xfrm>
              <a:off x="6145473" y="6000768"/>
              <a:ext cx="285752" cy="57150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00100" y="1357298"/>
              <a:ext cx="731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Input</a:t>
              </a:r>
              <a:endParaRPr lang="ko-KR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59721" y="6500834"/>
              <a:ext cx="9268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Output</a:t>
              </a:r>
              <a:endParaRPr lang="ko-KR" altLang="en-US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Sequence Diagram1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500034" y="1500174"/>
            <a:ext cx="571504" cy="5215768"/>
            <a:chOff x="500034" y="1500174"/>
            <a:chExt cx="571504" cy="5215768"/>
          </a:xfrm>
        </p:grpSpPr>
        <p:sp>
          <p:nvSpPr>
            <p:cNvPr id="4" name="직사각형 3"/>
            <p:cNvSpPr/>
            <p:nvPr/>
          </p:nvSpPr>
          <p:spPr>
            <a:xfrm>
              <a:off x="500034" y="1500174"/>
              <a:ext cx="571504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/>
                <a:t>ma</a:t>
              </a:r>
              <a:endParaRPr lang="ko-KR" altLang="en-US" sz="1400" dirty="0"/>
            </a:p>
          </p:txBody>
        </p:sp>
        <p:cxnSp>
          <p:nvCxnSpPr>
            <p:cNvPr id="7" name="직선 연결선 6"/>
            <p:cNvCxnSpPr>
              <a:stCxn id="4" idx="2"/>
            </p:cNvCxnSpPr>
            <p:nvPr/>
          </p:nvCxnSpPr>
          <p:spPr>
            <a:xfrm rot="5400000">
              <a:off x="-1678825" y="4250537"/>
              <a:ext cx="492922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/>
          <p:cNvGrpSpPr/>
          <p:nvPr/>
        </p:nvGrpSpPr>
        <p:grpSpPr>
          <a:xfrm>
            <a:off x="5072066" y="1500174"/>
            <a:ext cx="642942" cy="5214974"/>
            <a:chOff x="1571604" y="1500174"/>
            <a:chExt cx="642942" cy="5214974"/>
          </a:xfrm>
        </p:grpSpPr>
        <p:sp>
          <p:nvSpPr>
            <p:cNvPr id="5" name="직사각형 4"/>
            <p:cNvSpPr/>
            <p:nvPr/>
          </p:nvSpPr>
          <p:spPr>
            <a:xfrm>
              <a:off x="1571604" y="1500174"/>
              <a:ext cx="64294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err="1" smtClean="0"/>
                <a:t>malib</a:t>
              </a:r>
              <a:endParaRPr lang="ko-KR" altLang="en-US" sz="1400" dirty="0"/>
            </a:p>
          </p:txBody>
        </p:sp>
        <p:cxnSp>
          <p:nvCxnSpPr>
            <p:cNvPr id="9" name="직선 연결선 8"/>
            <p:cNvCxnSpPr>
              <a:stCxn id="5" idx="2"/>
            </p:cNvCxnSpPr>
            <p:nvPr/>
          </p:nvCxnSpPr>
          <p:spPr>
            <a:xfrm rot="16200000" flipH="1">
              <a:off x="-553677" y="4232677"/>
              <a:ext cx="4929222" cy="357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1285852" y="2611275"/>
            <a:ext cx="1127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err="1"/>
              <a:t>기분석</a:t>
            </a:r>
            <a:r>
              <a:rPr lang="ko-KR" altLang="en-US" sz="1000" dirty="0"/>
              <a:t> 사전로드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00760" y="2071678"/>
            <a:ext cx="21868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환경파일</a:t>
            </a:r>
            <a:r>
              <a:rPr lang="en-US" altLang="ko-KR" sz="1000" dirty="0" smtClean="0"/>
              <a:t>(.</a:t>
            </a:r>
            <a:r>
              <a:rPr lang="en-US" altLang="ko-KR" sz="1000" dirty="0" err="1" smtClean="0"/>
              <a:t>cfg</a:t>
            </a:r>
            <a:r>
              <a:rPr lang="en-US" altLang="ko-KR" sz="1000" dirty="0" smtClean="0"/>
              <a:t>) </a:t>
            </a:r>
            <a:r>
              <a:rPr lang="ko-KR" altLang="en-US" sz="1000" dirty="0" smtClean="0"/>
              <a:t>로드 및 </a:t>
            </a:r>
            <a:r>
              <a:rPr lang="ko-KR" altLang="en-US" sz="1000" dirty="0" err="1" smtClean="0"/>
              <a:t>태그셋</a:t>
            </a:r>
            <a:r>
              <a:rPr lang="ko-KR" altLang="en-US" sz="1000" dirty="0" smtClean="0"/>
              <a:t> 로드</a:t>
            </a:r>
            <a:endParaRPr lang="ko-KR" alt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1285852" y="3000372"/>
            <a:ext cx="18902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Process_paren</a:t>
            </a:r>
            <a:r>
              <a:rPr lang="en-US" altLang="ko-KR" sz="1000" dirty="0" smtClean="0"/>
              <a:t>() : </a:t>
            </a:r>
            <a:r>
              <a:rPr lang="ko-KR" altLang="en-US" sz="1000" dirty="0" smtClean="0"/>
              <a:t>어절 전처리</a:t>
            </a:r>
            <a:endParaRPr lang="ko-KR" alt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1285852" y="3429000"/>
            <a:ext cx="18165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Analyze() : </a:t>
            </a:r>
            <a:r>
              <a:rPr lang="ko-KR" altLang="en-US" sz="1000" dirty="0" smtClean="0"/>
              <a:t>형태소 분석 시작</a:t>
            </a:r>
            <a:endParaRPr lang="ko-KR" alt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1308040" y="3786190"/>
            <a:ext cx="2303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process_chi_eng</a:t>
            </a:r>
            <a:r>
              <a:rPr lang="en-US" altLang="ko-KR" sz="1000" dirty="0" smtClean="0"/>
              <a:t>() : </a:t>
            </a:r>
            <a:r>
              <a:rPr lang="ko-KR" altLang="en-US" sz="1000" dirty="0" smtClean="0"/>
              <a:t>한자와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영어 처리</a:t>
            </a:r>
            <a:endParaRPr lang="ko-KR" altLang="en-US" sz="1000" dirty="0"/>
          </a:p>
        </p:txBody>
      </p:sp>
      <p:sp>
        <p:nvSpPr>
          <p:cNvPr id="19" name="TextBox 18"/>
          <p:cNvSpPr txBox="1"/>
          <p:nvPr/>
        </p:nvSpPr>
        <p:spPr>
          <a:xfrm>
            <a:off x="1853916" y="4181323"/>
            <a:ext cx="1745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morph_anal</a:t>
            </a:r>
            <a:r>
              <a:rPr lang="en-US" altLang="ko-KR" sz="1000" dirty="0" smtClean="0"/>
              <a:t>() : </a:t>
            </a:r>
            <a:r>
              <a:rPr lang="ko-KR" altLang="en-US" sz="1000" dirty="0" smtClean="0"/>
              <a:t>형태소 분석</a:t>
            </a:r>
            <a:endParaRPr lang="ko-KR" altLang="en-US" sz="1000" dirty="0"/>
          </a:p>
        </p:txBody>
      </p:sp>
      <p:cxnSp>
        <p:nvCxnSpPr>
          <p:cNvPr id="21" name="직선 화살표 연결선 20"/>
          <p:cNvCxnSpPr/>
          <p:nvPr/>
        </p:nvCxnSpPr>
        <p:spPr>
          <a:xfrm>
            <a:off x="785786" y="4498524"/>
            <a:ext cx="4643470" cy="2046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97229" y="4540101"/>
            <a:ext cx="38940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init_segment</a:t>
            </a:r>
            <a:r>
              <a:rPr lang="en-US" altLang="ko-KR" sz="1000" dirty="0" smtClean="0"/>
              <a:t>() &amp; </a:t>
            </a:r>
            <a:r>
              <a:rPr lang="en-US" altLang="ko-KR" sz="1000" dirty="0" err="1" smtClean="0"/>
              <a:t>init_chart</a:t>
            </a:r>
            <a:r>
              <a:rPr lang="en-US" altLang="ko-KR" sz="1000" dirty="0" smtClean="0"/>
              <a:t>() : </a:t>
            </a:r>
            <a:r>
              <a:rPr lang="ko-KR" altLang="en-US" sz="1000" dirty="0" smtClean="0"/>
              <a:t>형태소 분석을 위한 데이터 초기화</a:t>
            </a:r>
            <a:endParaRPr lang="ko-KR" alt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6015213" y="5000636"/>
            <a:ext cx="2614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anal_chart</a:t>
            </a:r>
            <a:r>
              <a:rPr lang="en-US" altLang="ko-KR" sz="1000" dirty="0" smtClean="0"/>
              <a:t>() : 1)</a:t>
            </a:r>
            <a:r>
              <a:rPr lang="ko-KR" altLang="en-US" sz="1000" dirty="0" smtClean="0"/>
              <a:t>사전검색</a:t>
            </a:r>
            <a:r>
              <a:rPr lang="en-US" altLang="ko-KR" sz="1000" dirty="0" smtClean="0"/>
              <a:t>, 2)</a:t>
            </a:r>
            <a:r>
              <a:rPr lang="ko-KR" altLang="en-US" sz="1000" dirty="0" smtClean="0"/>
              <a:t>음운변화확장</a:t>
            </a:r>
            <a:r>
              <a:rPr lang="en-US" altLang="ko-KR" sz="1000" dirty="0" smtClean="0"/>
              <a:t>, </a:t>
            </a:r>
          </a:p>
          <a:p>
            <a:r>
              <a:rPr lang="en-US" altLang="ko-KR" sz="1000" dirty="0" smtClean="0"/>
              <a:t>3)</a:t>
            </a:r>
            <a:r>
              <a:rPr lang="ko-KR" altLang="en-US" sz="1000" dirty="0" err="1" smtClean="0"/>
              <a:t>미등록어처리</a:t>
            </a:r>
            <a:r>
              <a:rPr lang="en-US" altLang="ko-KR" sz="1000" dirty="0" smtClean="0"/>
              <a:t>,4)</a:t>
            </a:r>
            <a:r>
              <a:rPr lang="ko-KR" altLang="en-US" sz="1000" dirty="0" smtClean="0"/>
              <a:t>결합규칙 변화 처리</a:t>
            </a:r>
            <a:endParaRPr lang="ko-KR" altLang="en-US" sz="1000" dirty="0"/>
          </a:p>
        </p:txBody>
      </p:sp>
      <p:cxnSp>
        <p:nvCxnSpPr>
          <p:cNvPr id="30" name="직선 화살표 연결선 29"/>
          <p:cNvCxnSpPr/>
          <p:nvPr/>
        </p:nvCxnSpPr>
        <p:spPr>
          <a:xfrm rot="10800000">
            <a:off x="785786" y="5715016"/>
            <a:ext cx="4643470" cy="1588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>
          <a:xfrm>
            <a:off x="785786" y="2025391"/>
            <a:ext cx="4572032" cy="2304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953754" y="1714488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Init_morph</a:t>
            </a:r>
            <a:r>
              <a:rPr lang="en-US" altLang="ko-KR" sz="1000" dirty="0" smtClean="0"/>
              <a:t>()</a:t>
            </a:r>
            <a:endParaRPr lang="ko-KR" altLang="en-US" sz="1000" dirty="0"/>
          </a:p>
        </p:txBody>
      </p:sp>
      <p:grpSp>
        <p:nvGrpSpPr>
          <p:cNvPr id="53" name="그룹 52"/>
          <p:cNvGrpSpPr/>
          <p:nvPr/>
        </p:nvGrpSpPr>
        <p:grpSpPr>
          <a:xfrm>
            <a:off x="5428462" y="2070090"/>
            <a:ext cx="572298" cy="287340"/>
            <a:chOff x="2857488" y="2285992"/>
            <a:chExt cx="572298" cy="287340"/>
          </a:xfrm>
        </p:grpSpPr>
        <p:cxnSp>
          <p:nvCxnSpPr>
            <p:cNvPr id="48" name="직선 연결선 47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그룹 53"/>
          <p:cNvGrpSpPr/>
          <p:nvPr/>
        </p:nvGrpSpPr>
        <p:grpSpPr>
          <a:xfrm>
            <a:off x="785786" y="2570156"/>
            <a:ext cx="572298" cy="287340"/>
            <a:chOff x="2857488" y="2285992"/>
            <a:chExt cx="572298" cy="287340"/>
          </a:xfrm>
        </p:grpSpPr>
        <p:cxnSp>
          <p:nvCxnSpPr>
            <p:cNvPr id="55" name="직선 연결선 54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그룹 57"/>
          <p:cNvGrpSpPr/>
          <p:nvPr/>
        </p:nvGrpSpPr>
        <p:grpSpPr>
          <a:xfrm>
            <a:off x="785786" y="2998784"/>
            <a:ext cx="572298" cy="287340"/>
            <a:chOff x="2857488" y="2285992"/>
            <a:chExt cx="572298" cy="287340"/>
          </a:xfrm>
        </p:grpSpPr>
        <p:cxnSp>
          <p:nvCxnSpPr>
            <p:cNvPr id="59" name="직선 연결선 58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화살표 연결선 60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61"/>
          <p:cNvGrpSpPr/>
          <p:nvPr/>
        </p:nvGrpSpPr>
        <p:grpSpPr>
          <a:xfrm>
            <a:off x="785786" y="3427412"/>
            <a:ext cx="572298" cy="287340"/>
            <a:chOff x="2857488" y="2285992"/>
            <a:chExt cx="572298" cy="287340"/>
          </a:xfrm>
        </p:grpSpPr>
        <p:cxnSp>
          <p:nvCxnSpPr>
            <p:cNvPr id="63" name="직선 연결선 62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화살표 연결선 64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그룹 65"/>
          <p:cNvGrpSpPr/>
          <p:nvPr/>
        </p:nvGrpSpPr>
        <p:grpSpPr>
          <a:xfrm>
            <a:off x="785786" y="3856040"/>
            <a:ext cx="572298" cy="287340"/>
            <a:chOff x="2857488" y="2285992"/>
            <a:chExt cx="572298" cy="287340"/>
          </a:xfrm>
        </p:grpSpPr>
        <p:cxnSp>
          <p:nvCxnSpPr>
            <p:cNvPr id="67" name="직선 연결선 66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68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69"/>
          <p:cNvGrpSpPr/>
          <p:nvPr/>
        </p:nvGrpSpPr>
        <p:grpSpPr>
          <a:xfrm>
            <a:off x="5429256" y="4572008"/>
            <a:ext cx="572298" cy="287340"/>
            <a:chOff x="2857488" y="2285992"/>
            <a:chExt cx="572298" cy="287340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그룹 73"/>
          <p:cNvGrpSpPr/>
          <p:nvPr/>
        </p:nvGrpSpPr>
        <p:grpSpPr>
          <a:xfrm>
            <a:off x="5429256" y="4999048"/>
            <a:ext cx="572298" cy="287340"/>
            <a:chOff x="2857488" y="2285992"/>
            <a:chExt cx="572298" cy="287340"/>
          </a:xfrm>
        </p:grpSpPr>
        <p:cxnSp>
          <p:nvCxnSpPr>
            <p:cNvPr id="75" name="직선 연결선 74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화살표 연결선 76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그룹 78"/>
          <p:cNvGrpSpPr/>
          <p:nvPr/>
        </p:nvGrpSpPr>
        <p:grpSpPr>
          <a:xfrm>
            <a:off x="785786" y="6072206"/>
            <a:ext cx="572298" cy="287340"/>
            <a:chOff x="2857488" y="2285992"/>
            <a:chExt cx="572298" cy="287340"/>
          </a:xfrm>
        </p:grpSpPr>
        <p:cxnSp>
          <p:nvCxnSpPr>
            <p:cNvPr id="80" name="직선 연결선 79"/>
            <p:cNvCxnSpPr/>
            <p:nvPr/>
          </p:nvCxnSpPr>
          <p:spPr>
            <a:xfrm>
              <a:off x="2857488" y="2285992"/>
              <a:ext cx="571504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rot="5400000">
              <a:off x="3286116" y="2428868"/>
              <a:ext cx="285752" cy="1588"/>
            </a:xfrm>
            <a:prstGeom prst="line">
              <a:avLst/>
            </a:prstGeom>
            <a:ln w="317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화살표 연결선 81"/>
            <p:cNvCxnSpPr/>
            <p:nvPr/>
          </p:nvCxnSpPr>
          <p:spPr>
            <a:xfrm rot="10800000">
              <a:off x="2857488" y="2571744"/>
              <a:ext cx="571504" cy="1588"/>
            </a:xfrm>
            <a:prstGeom prst="straightConnector1">
              <a:avLst/>
            </a:prstGeom>
            <a:ln w="317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Box 82"/>
          <p:cNvSpPr txBox="1"/>
          <p:nvPr/>
        </p:nvSpPr>
        <p:spPr>
          <a:xfrm>
            <a:off x="1339470" y="6072206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결과 출</a:t>
            </a:r>
            <a:r>
              <a:rPr lang="ko-KR" altLang="en-US" sz="1000" dirty="0"/>
              <a:t>력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714612" y="5429264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결과 리턴</a:t>
            </a:r>
            <a:endParaRPr lang="ko-KR" alt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220</Words>
  <Application>Microsoft Office PowerPoint</Application>
  <PresentationFormat>화면 슬라이드 쇼(4:3)</PresentationFormat>
  <Paragraphs>54</Paragraphs>
  <Slides>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Hannanum - Diagrams</vt:lpstr>
      <vt:lpstr>Modules</vt:lpstr>
      <vt:lpstr>System Diagram</vt:lpstr>
      <vt:lpstr>Sequence Diagram1</vt:lpstr>
    </vt:vector>
  </TitlesOfParts>
  <Company>KAIST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안진현</dc:creator>
  <cp:lastModifiedBy>안진현</cp:lastModifiedBy>
  <cp:revision>14</cp:revision>
  <dcterms:created xsi:type="dcterms:W3CDTF">2008-11-12T10:40:52Z</dcterms:created>
  <dcterms:modified xsi:type="dcterms:W3CDTF">2008-11-12T13:02:23Z</dcterms:modified>
</cp:coreProperties>
</file>